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6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13D89-E19C-4197-9C6F-FACD1F0F3FF4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A1BD8-E04A-41BE-B9AF-E330C269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3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92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20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3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32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9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3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4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76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0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10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1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93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93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28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51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39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09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38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16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76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87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9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25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95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13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67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23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74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2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60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425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15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2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7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5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3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4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7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4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90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A1BD8-E04A-41BE-B9AF-E330C269E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4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8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0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9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6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23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1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8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6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34525-7F8B-4A2C-A694-7018FBDFF79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31379-B3ED-466A-8A0F-835D1CE78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9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Number Theory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3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9" t="36638" r="23260" b="36574"/>
          <a:stretch/>
        </p:blipFill>
        <p:spPr bwMode="auto">
          <a:xfrm>
            <a:off x="228600" y="304800"/>
            <a:ext cx="786344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7" t="57700" r="46784" b="34552"/>
          <a:stretch/>
        </p:blipFill>
        <p:spPr bwMode="auto">
          <a:xfrm>
            <a:off x="381000" y="3505200"/>
            <a:ext cx="4572000" cy="100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21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6744" r="21559" b="45224"/>
          <a:stretch/>
        </p:blipFill>
        <p:spPr bwMode="auto">
          <a:xfrm>
            <a:off x="152400" y="457200"/>
            <a:ext cx="758282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49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7" t="30276" r="23337" b="41084"/>
          <a:stretch/>
        </p:blipFill>
        <p:spPr bwMode="auto">
          <a:xfrm>
            <a:off x="381000" y="304800"/>
            <a:ext cx="7769401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12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4" t="36066" r="25187" b="44475"/>
          <a:stretch/>
        </p:blipFill>
        <p:spPr bwMode="auto">
          <a:xfrm>
            <a:off x="304800" y="381000"/>
            <a:ext cx="713886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6" t="39972" r="22877" b="48830"/>
          <a:stretch/>
        </p:blipFill>
        <p:spPr bwMode="auto">
          <a:xfrm>
            <a:off x="457200" y="2663560"/>
            <a:ext cx="7218677" cy="124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40770" r="38202" b="46577"/>
          <a:stretch/>
        </p:blipFill>
        <p:spPr bwMode="auto">
          <a:xfrm>
            <a:off x="304801" y="4038600"/>
            <a:ext cx="5715000" cy="158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98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25153" r="24168" b="62871"/>
          <a:stretch/>
        </p:blipFill>
        <p:spPr bwMode="auto">
          <a:xfrm>
            <a:off x="381000" y="457200"/>
            <a:ext cx="765182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23325" r="26008" b="40241"/>
          <a:stretch/>
        </p:blipFill>
        <p:spPr bwMode="auto">
          <a:xfrm>
            <a:off x="533399" y="2133600"/>
            <a:ext cx="655859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276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36228" r="23267" b="40778"/>
          <a:stretch/>
        </p:blipFill>
        <p:spPr bwMode="auto">
          <a:xfrm>
            <a:off x="380999" y="152400"/>
            <a:ext cx="732801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6" t="33417" r="45997" b="40921"/>
          <a:stretch/>
        </p:blipFill>
        <p:spPr bwMode="auto">
          <a:xfrm>
            <a:off x="824345" y="2590801"/>
            <a:ext cx="3240046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81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35277" r="21089" b="30654"/>
          <a:stretch/>
        </p:blipFill>
        <p:spPr bwMode="auto">
          <a:xfrm>
            <a:off x="381000" y="304800"/>
            <a:ext cx="740934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11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5" t="22793" r="24292" b="26103"/>
          <a:stretch/>
        </p:blipFill>
        <p:spPr bwMode="auto">
          <a:xfrm>
            <a:off x="152400" y="0"/>
            <a:ext cx="8003186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745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8" t="26973" r="25354" b="36513"/>
          <a:stretch/>
        </p:blipFill>
        <p:spPr bwMode="auto">
          <a:xfrm>
            <a:off x="304799" y="228600"/>
            <a:ext cx="818225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4" t="21682" r="25826" b="19902"/>
          <a:stretch/>
        </p:blipFill>
        <p:spPr bwMode="auto">
          <a:xfrm>
            <a:off x="228600" y="152400"/>
            <a:ext cx="6781800" cy="630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50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24396" r="24079" b="29011"/>
          <a:stretch/>
        </p:blipFill>
        <p:spPr bwMode="auto">
          <a:xfrm>
            <a:off x="228600" y="152400"/>
            <a:ext cx="815249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40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6" t="33175" r="24098" b="40376"/>
          <a:stretch/>
        </p:blipFill>
        <p:spPr bwMode="auto">
          <a:xfrm>
            <a:off x="152400" y="304800"/>
            <a:ext cx="7796346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88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18992" r="23003" b="38370"/>
          <a:stretch/>
        </p:blipFill>
        <p:spPr bwMode="auto">
          <a:xfrm>
            <a:off x="228599" y="152400"/>
            <a:ext cx="8088139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19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15979" r="30032" b="52682"/>
          <a:stretch/>
        </p:blipFill>
        <p:spPr bwMode="auto">
          <a:xfrm>
            <a:off x="304800" y="457200"/>
            <a:ext cx="668840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868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9" t="47439" r="24943" b="8151"/>
          <a:stretch/>
        </p:blipFill>
        <p:spPr bwMode="auto">
          <a:xfrm>
            <a:off x="533400" y="304800"/>
            <a:ext cx="729237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658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0" t="40730" r="23292" b="35784"/>
          <a:stretch/>
        </p:blipFill>
        <p:spPr bwMode="auto">
          <a:xfrm>
            <a:off x="267855" y="228600"/>
            <a:ext cx="736534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t="69743" r="24941" b="26003"/>
          <a:stretch/>
        </p:blipFill>
        <p:spPr bwMode="auto">
          <a:xfrm>
            <a:off x="457200" y="3033939"/>
            <a:ext cx="7176003" cy="495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047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9" t="27062" r="23453" b="33642"/>
          <a:stretch/>
        </p:blipFill>
        <p:spPr bwMode="auto">
          <a:xfrm>
            <a:off x="304800" y="152400"/>
            <a:ext cx="820903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288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9" t="32192" r="22087" b="27625"/>
          <a:stretch/>
        </p:blipFill>
        <p:spPr bwMode="auto">
          <a:xfrm>
            <a:off x="381000" y="304800"/>
            <a:ext cx="7985604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9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9" t="27723" r="24697" b="9448"/>
          <a:stretch/>
        </p:blipFill>
        <p:spPr bwMode="auto">
          <a:xfrm>
            <a:off x="228600" y="76200"/>
            <a:ext cx="6553200" cy="644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54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5846" r="24363" b="18661"/>
          <a:stretch/>
        </p:blipFill>
        <p:spPr bwMode="auto">
          <a:xfrm>
            <a:off x="152400" y="228600"/>
            <a:ext cx="7136102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959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46996" r="24710" b="23461"/>
          <a:stretch/>
        </p:blipFill>
        <p:spPr bwMode="auto">
          <a:xfrm>
            <a:off x="228601" y="152401"/>
            <a:ext cx="6019799" cy="281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4" t="35076" r="24614" b="24871"/>
          <a:stretch/>
        </p:blipFill>
        <p:spPr bwMode="auto">
          <a:xfrm>
            <a:off x="166540" y="2819400"/>
            <a:ext cx="6143920" cy="39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19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9" t="18468" r="24607" b="30694"/>
          <a:stretch/>
        </p:blipFill>
        <p:spPr bwMode="auto">
          <a:xfrm>
            <a:off x="152399" y="13855"/>
            <a:ext cx="8016061" cy="638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026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2" t="41286" r="25754" b="19088"/>
          <a:stretch/>
        </p:blipFill>
        <p:spPr bwMode="auto">
          <a:xfrm>
            <a:off x="304800" y="233218"/>
            <a:ext cx="6656385" cy="426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3" t="28729" r="39889" b="64737"/>
          <a:stretch/>
        </p:blipFill>
        <p:spPr bwMode="auto">
          <a:xfrm>
            <a:off x="2667000" y="4648200"/>
            <a:ext cx="3352800" cy="65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90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7" t="30098" r="24324" b="30505"/>
          <a:stretch/>
        </p:blipFill>
        <p:spPr bwMode="auto">
          <a:xfrm>
            <a:off x="152400" y="228600"/>
            <a:ext cx="7780340" cy="47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15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0" t="48163" r="26366" b="36478"/>
          <a:stretch/>
        </p:blipFill>
        <p:spPr bwMode="auto">
          <a:xfrm>
            <a:off x="380999" y="241562"/>
            <a:ext cx="6270711" cy="158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1" t="34448" r="27512" b="54397"/>
          <a:stretch/>
        </p:blipFill>
        <p:spPr bwMode="auto">
          <a:xfrm>
            <a:off x="533400" y="1828799"/>
            <a:ext cx="5791200" cy="110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681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0" t="22431" r="24732" b="12513"/>
          <a:stretch/>
        </p:blipFill>
        <p:spPr bwMode="auto">
          <a:xfrm>
            <a:off x="304800" y="-13855"/>
            <a:ext cx="6248400" cy="656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212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7" t="39489" r="28163" b="51845"/>
          <a:stretch/>
        </p:blipFill>
        <p:spPr bwMode="auto">
          <a:xfrm>
            <a:off x="228600" y="381000"/>
            <a:ext cx="663683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6" t="42695" r="39661" b="53446"/>
          <a:stretch/>
        </p:blipFill>
        <p:spPr bwMode="auto">
          <a:xfrm>
            <a:off x="304800" y="1295400"/>
            <a:ext cx="520310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5" t="37504" r="32963" b="33448"/>
          <a:stretch/>
        </p:blipFill>
        <p:spPr bwMode="auto">
          <a:xfrm>
            <a:off x="392905" y="1981200"/>
            <a:ext cx="594869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58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5" t="39618" r="27552" b="24686"/>
          <a:stretch/>
        </p:blipFill>
        <p:spPr bwMode="auto">
          <a:xfrm>
            <a:off x="152400" y="304800"/>
            <a:ext cx="628839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8" t="46174" r="30811" b="43267"/>
          <a:stretch/>
        </p:blipFill>
        <p:spPr bwMode="auto">
          <a:xfrm>
            <a:off x="2057400" y="4114800"/>
            <a:ext cx="3756581" cy="102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13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34826" r="23247" b="35003"/>
          <a:stretch/>
        </p:blipFill>
        <p:spPr bwMode="auto">
          <a:xfrm>
            <a:off x="228600" y="228600"/>
            <a:ext cx="6324600" cy="299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3" t="41286" r="27480" b="23606"/>
          <a:stretch/>
        </p:blipFill>
        <p:spPr bwMode="auto">
          <a:xfrm>
            <a:off x="228599" y="2971800"/>
            <a:ext cx="675580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693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6" t="18790" r="44742" b="69693"/>
          <a:stretch/>
        </p:blipFill>
        <p:spPr bwMode="auto">
          <a:xfrm>
            <a:off x="304800" y="152400"/>
            <a:ext cx="3639532" cy="112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4" t="40302" r="24627" b="8691"/>
          <a:stretch/>
        </p:blipFill>
        <p:spPr bwMode="auto">
          <a:xfrm>
            <a:off x="272473" y="714080"/>
            <a:ext cx="6529730" cy="53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248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3" t="25338" r="25187" b="45876"/>
          <a:stretch/>
        </p:blipFill>
        <p:spPr bwMode="auto">
          <a:xfrm>
            <a:off x="228600" y="304800"/>
            <a:ext cx="755838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027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8" t="20128" r="31489" b="57289"/>
          <a:stretch/>
        </p:blipFill>
        <p:spPr bwMode="auto">
          <a:xfrm>
            <a:off x="228600" y="152400"/>
            <a:ext cx="583076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9" t="31524" r="32706" b="36509"/>
          <a:stretch/>
        </p:blipFill>
        <p:spPr bwMode="auto">
          <a:xfrm>
            <a:off x="304800" y="2590800"/>
            <a:ext cx="6211769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52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22067" r="32616" b="43243"/>
          <a:stretch/>
        </p:blipFill>
        <p:spPr bwMode="auto">
          <a:xfrm>
            <a:off x="288636" y="381000"/>
            <a:ext cx="710539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000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33755" r="32462" b="44596"/>
          <a:stretch/>
        </p:blipFill>
        <p:spPr bwMode="auto">
          <a:xfrm>
            <a:off x="228600" y="381000"/>
            <a:ext cx="580531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508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8" t="24847" r="35310" b="18750"/>
          <a:stretch/>
        </p:blipFill>
        <p:spPr bwMode="auto">
          <a:xfrm>
            <a:off x="228600" y="152399"/>
            <a:ext cx="5486400" cy="62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354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4" t="40988" r="25103" b="19337"/>
          <a:stretch/>
        </p:blipFill>
        <p:spPr bwMode="auto">
          <a:xfrm>
            <a:off x="76199" y="228600"/>
            <a:ext cx="7500921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21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25298" r="24574" b="40563"/>
          <a:stretch/>
        </p:blipFill>
        <p:spPr bwMode="auto">
          <a:xfrm>
            <a:off x="304800" y="228600"/>
            <a:ext cx="8090364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65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0" t="24775" r="24517" b="30469"/>
          <a:stretch/>
        </p:blipFill>
        <p:spPr bwMode="auto">
          <a:xfrm>
            <a:off x="228600" y="304800"/>
            <a:ext cx="822982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850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0" t="26619" r="22107" b="41482"/>
          <a:stretch/>
        </p:blipFill>
        <p:spPr bwMode="auto">
          <a:xfrm>
            <a:off x="32326" y="228600"/>
            <a:ext cx="855442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79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3" t="23220" r="27159" b="38390"/>
          <a:stretch/>
        </p:blipFill>
        <p:spPr bwMode="auto">
          <a:xfrm>
            <a:off x="152400" y="304800"/>
            <a:ext cx="7538821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54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2" t="25725" r="23235" b="27256"/>
          <a:stretch/>
        </p:blipFill>
        <p:spPr bwMode="auto">
          <a:xfrm>
            <a:off x="228599" y="152400"/>
            <a:ext cx="831099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847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43</Words>
  <Application>Microsoft Office PowerPoint</Application>
  <PresentationFormat>On-screen Show (4:3)</PresentationFormat>
  <Paragraphs>42</Paragraphs>
  <Slides>42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Number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Theory</dc:title>
  <dc:creator>Brigid Sheridan</dc:creator>
  <cp:lastModifiedBy>Brigid Sheridan</cp:lastModifiedBy>
  <cp:revision>6</cp:revision>
  <dcterms:created xsi:type="dcterms:W3CDTF">2019-08-23T10:30:00Z</dcterms:created>
  <dcterms:modified xsi:type="dcterms:W3CDTF">2019-08-23T12:00:58Z</dcterms:modified>
</cp:coreProperties>
</file>